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32"/>
  </p:notesMasterIdLst>
  <p:sldIdLst>
    <p:sldId id="279" r:id="rId2"/>
    <p:sldId id="280" r:id="rId3"/>
    <p:sldId id="285" r:id="rId4"/>
    <p:sldId id="281" r:id="rId5"/>
    <p:sldId id="256" r:id="rId6"/>
    <p:sldId id="257" r:id="rId7"/>
    <p:sldId id="258" r:id="rId8"/>
    <p:sldId id="259" r:id="rId9"/>
    <p:sldId id="260" r:id="rId10"/>
    <p:sldId id="261" r:id="rId11"/>
    <p:sldId id="266" r:id="rId12"/>
    <p:sldId id="265" r:id="rId13"/>
    <p:sldId id="282" r:id="rId14"/>
    <p:sldId id="262" r:id="rId15"/>
    <p:sldId id="269" r:id="rId16"/>
    <p:sldId id="270" r:id="rId17"/>
    <p:sldId id="264" r:id="rId18"/>
    <p:sldId id="283" r:id="rId19"/>
    <p:sldId id="267" r:id="rId20"/>
    <p:sldId id="284" r:id="rId21"/>
    <p:sldId id="263" r:id="rId22"/>
    <p:sldId id="277" r:id="rId23"/>
    <p:sldId id="268" r:id="rId24"/>
    <p:sldId id="272" r:id="rId25"/>
    <p:sldId id="271" r:id="rId26"/>
    <p:sldId id="273" r:id="rId27"/>
    <p:sldId id="274" r:id="rId28"/>
    <p:sldId id="275" r:id="rId29"/>
    <p:sldId id="276" r:id="rId30"/>
    <p:sldId id="278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5" autoAdjust="0"/>
    <p:restoredTop sz="94660"/>
  </p:normalViewPr>
  <p:slideViewPr>
    <p:cSldViewPr>
      <p:cViewPr>
        <p:scale>
          <a:sx n="70" d="100"/>
          <a:sy n="70" d="100"/>
        </p:scale>
        <p:origin x="-13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D797EC-68B1-478C-A585-144D771BC1BC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DC89A-600D-4403-A621-76A1D6AEB6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107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DC89A-600D-4403-A621-76A1D6AEB6F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679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Отряд профилактики</a:t>
            </a:r>
            <a:b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правонарушений</a:t>
            </a:r>
            <a:b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МБОУ «СОШ № 18»</a:t>
            </a:r>
            <a:b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«18-й отдел»</a:t>
            </a:r>
            <a:b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08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создания: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Контроль порядка и 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поведения учащихся 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школы во внеурочное время.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749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699650"/>
          </a:xfrm>
        </p:spPr>
        <p:txBody>
          <a:bodyPr/>
          <a:lstStyle/>
          <a:p>
            <a:r>
              <a:rPr lang="ru-RU" b="1" dirty="0" smtClean="0"/>
              <a:t>Задачи:</a:t>
            </a:r>
            <a:br>
              <a:rPr lang="ru-RU" b="1" dirty="0" smtClean="0"/>
            </a:br>
            <a:r>
              <a:rPr lang="ru-RU" b="1" dirty="0" smtClean="0">
                <a:solidFill>
                  <a:srgbClr val="C00000"/>
                </a:solidFill>
              </a:rPr>
              <a:t>поддерживать порядок на территории школы и в микрорайоне.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79285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84366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Отряд был создан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2011 году.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Курирует работу отряда профилактики инспектор ПДН отдела МВД России по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Альметьевскому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району, майор полиции </a:t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Лисина Ольга Валерьевна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82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искусство\Desktop\3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6732240" cy="504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655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скусство\Desktop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7020272" cy="526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682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скусство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6732240" cy="477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205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скусство\Desktop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836712"/>
            <a:ext cx="3960440" cy="528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837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искусство\Desktop\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6804248" cy="510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459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искусство\Desktop\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08720"/>
            <a:ext cx="6660232" cy="499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844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искусство\Desktop\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0728"/>
            <a:ext cx="6876256" cy="499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731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искусство\Desktop\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6984776" cy="505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935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555634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школе отряд курирует заместитель директора во воспитательной работе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Шакирзянова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Рамзия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Минвалеевна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242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скусство\Desktop\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35061"/>
            <a:ext cx="662473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897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искусство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89" y="694331"/>
            <a:ext cx="7164288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090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искусство\Desktop\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714" y="836712"/>
            <a:ext cx="7020272" cy="526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688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скусство\Desktop\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6768752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429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98768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офицер-воспитатель,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подполковник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Зайцев Владимир Иванович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503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искусство\Desktop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7056784" cy="529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587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69965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заседания приглашаются учителя предметники,  классные руководители, родители 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представители ИК-8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444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искусство\Desktop\7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08720"/>
            <a:ext cx="6804248" cy="510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422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искусство\Desktop\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7200800" cy="523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6110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искусство\Desktop\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7092280" cy="531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559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искусство\Desktop\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7176797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817582"/>
            <a:ext cx="4032448" cy="120248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Очередной рейд по школе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273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искусство\Desktop\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2696"/>
            <a:ext cx="7236296" cy="542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987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искусство\Desktop\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7020272" cy="526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2374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искусство\Desktop\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6948264" cy="521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26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искусство\Desktop\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720080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274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искусство\Desktop\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34481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1035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1628800"/>
            <a:ext cx="6965245" cy="345638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1116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45</TotalTime>
  <Words>42</Words>
  <Application>Microsoft Office PowerPoint</Application>
  <PresentationFormat>Экран (4:3)</PresentationFormat>
  <Paragraphs>10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Кнопка</vt:lpstr>
      <vt:lpstr>Отряд профилактики правонарушений МБОУ «СОШ № 18» «18-й отдел» </vt:lpstr>
      <vt:lpstr>Цель создания:  Контроль порядка и  поведения учащихся  школы во внеурочное время.</vt:lpstr>
      <vt:lpstr>Задачи: поддерживать порядок на территории школы и в микрорайоне.</vt:lpstr>
      <vt:lpstr>Отряд был создан  в 2011 году. Курирует работу отряда профилактики инспектор ПДН отдела МВД России по Альметьевскому району, майор полиции  Лисина Ольга Валерьевна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школе отряд курирует заместитель директора во воспитательной работе Шакирзянова Рамзия Минвалеевна</vt:lpstr>
      <vt:lpstr>Презентация PowerPoint</vt:lpstr>
      <vt:lpstr>Презентация PowerPoint</vt:lpstr>
      <vt:lpstr>Презентация PowerPoint</vt:lpstr>
      <vt:lpstr>Презентация PowerPoint</vt:lpstr>
      <vt:lpstr>И офицер-воспитатель, подполковник  Зайцев Владимир Иванович</vt:lpstr>
      <vt:lpstr>Презентация PowerPoint</vt:lpstr>
      <vt:lpstr>На заседания приглашаются учителя предметники,  классные руководители, родители   и представители ИК-8</vt:lpstr>
      <vt:lpstr>Презентация PowerPoint</vt:lpstr>
      <vt:lpstr>Презентация PowerPoint</vt:lpstr>
      <vt:lpstr>Презентация PowerPoint</vt:lpstr>
      <vt:lpstr>Очередной рейд по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Отряд профилактики МБОУ «СОШ № </dc:title>
  <dc:creator>искусство</dc:creator>
  <cp:lastModifiedBy>искусство</cp:lastModifiedBy>
  <cp:revision>8</cp:revision>
  <dcterms:created xsi:type="dcterms:W3CDTF">2017-03-27T17:59:56Z</dcterms:created>
  <dcterms:modified xsi:type="dcterms:W3CDTF">2017-03-28T05:33:55Z</dcterms:modified>
</cp:coreProperties>
</file>